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</p:sldIdLst>
  <p:sldSz cx="9144000" cy="5143500" type="screen16x9"/>
  <p:notesSz cx="6858000" cy="9144000"/>
  <p:embeddedFontLst>
    <p:embeddedFont>
      <p:font typeface="DecoType Naskh" panose="02010400000000000000" pitchFamily="2" charset="-78"/>
      <p:regular r:id="rId19"/>
    </p:embeddedFont>
    <p:embeddedFont>
      <p:font typeface="Rajdhani Medium" panose="020B0604020202020204" charset="0"/>
      <p:regular r:id="rId20"/>
      <p:bold r:id="rId21"/>
    </p:embeddedFont>
    <p:embeddedFont>
      <p:font typeface="Lexend Deca" panose="020B0604020202020204" charset="0"/>
      <p:regular r:id="rId22"/>
      <p:bold r:id="rId23"/>
    </p:embeddedFont>
    <p:embeddedFont>
      <p:font typeface="Rajdhani" panose="020B0604020202020204" charset="0"/>
      <p:regular r:id="rId24"/>
      <p:bold r:id="rId25"/>
    </p:embeddedFont>
    <p:embeddedFont>
      <p:font typeface="Proxima Nova Semibold" panose="020B0604020202020204" charset="0"/>
      <p:regular r:id="rId26"/>
      <p:bold r:id="rId27"/>
      <p:boldItalic r:id="rId28"/>
    </p:embeddedFont>
    <p:embeddedFont>
      <p:font typeface="Verdana" panose="020B060403050404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251D39-348C-4201-A7E5-BAFAA4D3A283}">
  <a:tblStyle styleId="{19251D39-348C-4201-A7E5-BAFAA4D3A2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236" y="34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8215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7249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9669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5001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0406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0311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7760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2246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5131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2457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04212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9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18644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18644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0313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948450" y="601950"/>
            <a:ext cx="5890500" cy="393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481800" y="756750"/>
            <a:ext cx="5205000" cy="30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5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772050" y="3831150"/>
            <a:ext cx="3914700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" name="Google Shape;29;p6"/>
          <p:cNvGrpSpPr/>
          <p:nvPr/>
        </p:nvGrpSpPr>
        <p:grpSpPr>
          <a:xfrm>
            <a:off x="8480230" y="-6"/>
            <a:ext cx="663788" cy="670308"/>
            <a:chOff x="-6019350" y="-1109166"/>
            <a:chExt cx="1016209" cy="1026192"/>
          </a:xfrm>
        </p:grpSpPr>
        <p:sp>
          <p:nvSpPr>
            <p:cNvPr id="30" name="Google Shape;30;p6"/>
            <p:cNvSpPr/>
            <p:nvPr/>
          </p:nvSpPr>
          <p:spPr>
            <a:xfrm>
              <a:off x="-6019350" y="-1109166"/>
              <a:ext cx="253321" cy="1026192"/>
            </a:xfrm>
            <a:custGeom>
              <a:avLst/>
              <a:gdLst/>
              <a:ahLst/>
              <a:cxnLst/>
              <a:rect l="l" t="t" r="r" b="b"/>
              <a:pathLst>
                <a:path w="22226" h="88867" extrusionOk="0">
                  <a:moveTo>
                    <a:pt x="0" y="1"/>
                  </a:moveTo>
                  <a:lnTo>
                    <a:pt x="0" y="88867"/>
                  </a:lnTo>
                  <a:lnTo>
                    <a:pt x="22225" y="88867"/>
                  </a:lnTo>
                  <a:lnTo>
                    <a:pt x="22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6"/>
            <p:cNvSpPr/>
            <p:nvPr/>
          </p:nvSpPr>
          <p:spPr>
            <a:xfrm>
              <a:off x="-5256451" y="-1109166"/>
              <a:ext cx="253309" cy="1026192"/>
            </a:xfrm>
            <a:custGeom>
              <a:avLst/>
              <a:gdLst/>
              <a:ahLst/>
              <a:cxnLst/>
              <a:rect l="l" t="t" r="r" b="b"/>
              <a:pathLst>
                <a:path w="22225" h="88867" extrusionOk="0">
                  <a:moveTo>
                    <a:pt x="0" y="1"/>
                  </a:moveTo>
                  <a:lnTo>
                    <a:pt x="0" y="88867"/>
                  </a:lnTo>
                  <a:lnTo>
                    <a:pt x="22225" y="88867"/>
                  </a:lnTo>
                  <a:lnTo>
                    <a:pt x="22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6"/>
            <p:cNvSpPr/>
            <p:nvPr/>
          </p:nvSpPr>
          <p:spPr>
            <a:xfrm>
              <a:off x="-5639224" y="-1109166"/>
              <a:ext cx="253321" cy="1026192"/>
            </a:xfrm>
            <a:custGeom>
              <a:avLst/>
              <a:gdLst/>
              <a:ahLst/>
              <a:cxnLst/>
              <a:rect l="l" t="t" r="r" b="b"/>
              <a:pathLst>
                <a:path w="22226" h="88867" extrusionOk="0">
                  <a:moveTo>
                    <a:pt x="1" y="1"/>
                  </a:moveTo>
                  <a:lnTo>
                    <a:pt x="1" y="88867"/>
                  </a:lnTo>
                  <a:lnTo>
                    <a:pt x="22226" y="88867"/>
                  </a:lnTo>
                  <a:lnTo>
                    <a:pt x="22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6"/>
          <p:cNvSpPr/>
          <p:nvPr/>
        </p:nvSpPr>
        <p:spPr>
          <a:xfrm rot="10800000">
            <a:off x="8553208" y="4519176"/>
            <a:ext cx="624332" cy="624332"/>
          </a:xfrm>
          <a:custGeom>
            <a:avLst/>
            <a:gdLst/>
            <a:ahLst/>
            <a:cxnLst/>
            <a:rect l="l" t="t" r="r" b="b"/>
            <a:pathLst>
              <a:path w="54778" h="54778" extrusionOk="0">
                <a:moveTo>
                  <a:pt x="0" y="0"/>
                </a:moveTo>
                <a:lnTo>
                  <a:pt x="0" y="54777"/>
                </a:lnTo>
                <a:lnTo>
                  <a:pt x="28609" y="54777"/>
                </a:lnTo>
                <a:cubicBezTo>
                  <a:pt x="43080" y="54777"/>
                  <a:pt x="54778" y="43080"/>
                  <a:pt x="54778" y="28609"/>
                </a:cubicBezTo>
                <a:lnTo>
                  <a:pt x="5477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2" y="6"/>
            <a:ext cx="624332" cy="624332"/>
          </a:xfrm>
          <a:custGeom>
            <a:avLst/>
            <a:gdLst/>
            <a:ahLst/>
            <a:cxnLst/>
            <a:rect l="l" t="t" r="r" b="b"/>
            <a:pathLst>
              <a:path w="54778" h="54778" extrusionOk="0">
                <a:moveTo>
                  <a:pt x="0" y="0"/>
                </a:moveTo>
                <a:lnTo>
                  <a:pt x="0" y="54777"/>
                </a:lnTo>
                <a:lnTo>
                  <a:pt x="28609" y="54777"/>
                </a:lnTo>
                <a:cubicBezTo>
                  <a:pt x="43080" y="54777"/>
                  <a:pt x="54778" y="43080"/>
                  <a:pt x="54778" y="28609"/>
                </a:cubicBezTo>
                <a:lnTo>
                  <a:pt x="547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jdhani"/>
              <a:buChar char="●"/>
              <a:defRPr sz="180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jdhani"/>
              <a:buChar char="○"/>
              <a:defRPr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jdhani"/>
              <a:buChar char="■"/>
              <a:defRPr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jdhani"/>
              <a:buChar char="●"/>
              <a:defRPr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jdhani"/>
              <a:buChar char="○"/>
              <a:defRPr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jdhani"/>
              <a:buChar char="■"/>
              <a:defRPr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jdhani"/>
              <a:buChar char="●"/>
              <a:defRPr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jdhani"/>
              <a:buChar char="○"/>
              <a:defRPr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jdhani"/>
              <a:buChar char="■"/>
              <a:defRPr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>
            <a:spLocks noGrp="1"/>
          </p:cNvSpPr>
          <p:nvPr>
            <p:ph type="ctrTitle"/>
          </p:nvPr>
        </p:nvSpPr>
        <p:spPr>
          <a:xfrm>
            <a:off x="3275237" y="1035398"/>
            <a:ext cx="5205000" cy="21995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ar-SA" sz="4400" dirty="0">
                <a:latin typeface="Verdana" panose="020B0604030504040204" pitchFamily="34" charset="0"/>
                <a:ea typeface="Verdana" panose="020B0604030504040204" pitchFamily="34" charset="0"/>
                <a:cs typeface="DecoType Naskh" panose="02010400000000000000" pitchFamily="2" charset="-78"/>
              </a:rPr>
              <a:t>سلسلة 3000 كلمة شائعة في اللغة الانكليزية مع مثال</a:t>
            </a:r>
            <a:r>
              <a:rPr lang="ar-DZ" sz="4400" dirty="0">
                <a:latin typeface="Verdana" panose="020B0604030504040204" pitchFamily="34" charset="0"/>
                <a:ea typeface="Verdana" panose="020B0604030504040204" pitchFamily="34" charset="0"/>
              </a:rPr>
              <a:t/>
            </a:r>
            <a:br>
              <a:rPr lang="ar-DZ" sz="4400" dirty="0">
                <a:latin typeface="Verdana" panose="020B0604030504040204" pitchFamily="34" charset="0"/>
                <a:ea typeface="Verdana" panose="020B0604030504040204" pitchFamily="34" charset="0"/>
              </a:rPr>
            </a:br>
            <a:endParaRPr sz="4400" dirty="0"/>
          </a:p>
        </p:txBody>
      </p:sp>
      <p:sp>
        <p:nvSpPr>
          <p:cNvPr id="176" name="Google Shape;176;p17"/>
          <p:cNvSpPr txBox="1">
            <a:spLocks noGrp="1"/>
          </p:cNvSpPr>
          <p:nvPr>
            <p:ph type="subTitle" idx="1"/>
          </p:nvPr>
        </p:nvSpPr>
        <p:spPr>
          <a:xfrm>
            <a:off x="3920387" y="3187724"/>
            <a:ext cx="3914700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2800" dirty="0" smtClean="0">
                <a:latin typeface="Proxima Nova Semibold" panose="020B0604020202020204" charset="0"/>
                <a:ea typeface="Rajdhani Medium"/>
                <a:cs typeface="+mn-cs"/>
                <a:sym typeface="Rajdhani Medium"/>
              </a:rPr>
              <a:t>محاضرة 8</a:t>
            </a:r>
            <a:endParaRPr sz="2800" dirty="0">
              <a:latin typeface="Proxima Nova Semibold" panose="020B0604020202020204" charset="0"/>
              <a:ea typeface="Rajdhani Medium"/>
              <a:cs typeface="+mn-cs"/>
              <a:sym typeface="Rajdhani Medium"/>
            </a:endParaRPr>
          </a:p>
        </p:txBody>
      </p:sp>
      <p:grpSp>
        <p:nvGrpSpPr>
          <p:cNvPr id="177" name="Google Shape;177;p17"/>
          <p:cNvGrpSpPr/>
          <p:nvPr/>
        </p:nvGrpSpPr>
        <p:grpSpPr>
          <a:xfrm>
            <a:off x="237028" y="3"/>
            <a:ext cx="1619532" cy="1635442"/>
            <a:chOff x="-6019350" y="-1109166"/>
            <a:chExt cx="1016209" cy="1026192"/>
          </a:xfrm>
        </p:grpSpPr>
        <p:sp>
          <p:nvSpPr>
            <p:cNvPr id="178" name="Google Shape;178;p17"/>
            <p:cNvSpPr/>
            <p:nvPr/>
          </p:nvSpPr>
          <p:spPr>
            <a:xfrm>
              <a:off x="-6019350" y="-1109166"/>
              <a:ext cx="253321" cy="1026192"/>
            </a:xfrm>
            <a:custGeom>
              <a:avLst/>
              <a:gdLst/>
              <a:ahLst/>
              <a:cxnLst/>
              <a:rect l="l" t="t" r="r" b="b"/>
              <a:pathLst>
                <a:path w="22226" h="88867" extrusionOk="0">
                  <a:moveTo>
                    <a:pt x="0" y="1"/>
                  </a:moveTo>
                  <a:lnTo>
                    <a:pt x="0" y="88867"/>
                  </a:lnTo>
                  <a:lnTo>
                    <a:pt x="22225" y="88867"/>
                  </a:lnTo>
                  <a:lnTo>
                    <a:pt x="22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-5256451" y="-1109166"/>
              <a:ext cx="253309" cy="1026192"/>
            </a:xfrm>
            <a:custGeom>
              <a:avLst/>
              <a:gdLst/>
              <a:ahLst/>
              <a:cxnLst/>
              <a:rect l="l" t="t" r="r" b="b"/>
              <a:pathLst>
                <a:path w="22225" h="88867" extrusionOk="0">
                  <a:moveTo>
                    <a:pt x="0" y="1"/>
                  </a:moveTo>
                  <a:lnTo>
                    <a:pt x="0" y="88867"/>
                  </a:lnTo>
                  <a:lnTo>
                    <a:pt x="22225" y="88867"/>
                  </a:lnTo>
                  <a:lnTo>
                    <a:pt x="22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-5639224" y="-1109166"/>
              <a:ext cx="253321" cy="1026192"/>
            </a:xfrm>
            <a:custGeom>
              <a:avLst/>
              <a:gdLst/>
              <a:ahLst/>
              <a:cxnLst/>
              <a:rect l="l" t="t" r="r" b="b"/>
              <a:pathLst>
                <a:path w="22226" h="88867" extrusionOk="0">
                  <a:moveTo>
                    <a:pt x="1" y="1"/>
                  </a:moveTo>
                  <a:lnTo>
                    <a:pt x="1" y="88867"/>
                  </a:lnTo>
                  <a:lnTo>
                    <a:pt x="22226" y="88867"/>
                  </a:lnTo>
                  <a:lnTo>
                    <a:pt x="22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" name="Google Shape;181;p17"/>
          <p:cNvSpPr/>
          <p:nvPr/>
        </p:nvSpPr>
        <p:spPr>
          <a:xfrm rot="5400000">
            <a:off x="1027317" y="2799239"/>
            <a:ext cx="1742540" cy="1741171"/>
          </a:xfrm>
          <a:custGeom>
            <a:avLst/>
            <a:gdLst/>
            <a:ahLst/>
            <a:cxnLst/>
            <a:rect l="l" t="t" r="r" b="b"/>
            <a:pathLst>
              <a:path w="44552" h="44517" extrusionOk="0">
                <a:moveTo>
                  <a:pt x="1" y="0"/>
                </a:moveTo>
                <a:lnTo>
                  <a:pt x="44551" y="44517"/>
                </a:lnTo>
                <a:lnTo>
                  <a:pt x="4455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7"/>
          <p:cNvSpPr/>
          <p:nvPr/>
        </p:nvSpPr>
        <p:spPr>
          <a:xfrm rot="5400000">
            <a:off x="-409980" y="2319666"/>
            <a:ext cx="1670297" cy="850312"/>
          </a:xfrm>
          <a:custGeom>
            <a:avLst/>
            <a:gdLst/>
            <a:ahLst/>
            <a:cxnLst/>
            <a:rect l="l" t="t" r="r" b="b"/>
            <a:pathLst>
              <a:path w="89035" h="44484" extrusionOk="0">
                <a:moveTo>
                  <a:pt x="44518" y="1"/>
                </a:moveTo>
                <a:lnTo>
                  <a:pt x="1" y="44484"/>
                </a:lnTo>
                <a:lnTo>
                  <a:pt x="24365" y="44484"/>
                </a:lnTo>
                <a:lnTo>
                  <a:pt x="44518" y="24298"/>
                </a:lnTo>
                <a:lnTo>
                  <a:pt x="64671" y="44484"/>
                </a:lnTo>
                <a:lnTo>
                  <a:pt x="89035" y="44484"/>
                </a:lnTo>
                <a:lnTo>
                  <a:pt x="4451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7"/>
          <p:cNvSpPr/>
          <p:nvPr/>
        </p:nvSpPr>
        <p:spPr>
          <a:xfrm rot="10800000">
            <a:off x="-4" y="3831157"/>
            <a:ext cx="1565891" cy="1313585"/>
          </a:xfrm>
          <a:custGeom>
            <a:avLst/>
            <a:gdLst/>
            <a:ahLst/>
            <a:cxnLst/>
            <a:rect l="l" t="t" r="r" b="b"/>
            <a:pathLst>
              <a:path w="44552" h="44517" extrusionOk="0">
                <a:moveTo>
                  <a:pt x="1" y="0"/>
                </a:moveTo>
                <a:lnTo>
                  <a:pt x="44551" y="44517"/>
                </a:lnTo>
                <a:lnTo>
                  <a:pt x="4455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7"/>
          <p:cNvSpPr/>
          <p:nvPr/>
        </p:nvSpPr>
        <p:spPr>
          <a:xfrm rot="-5400000">
            <a:off x="1630164" y="1028242"/>
            <a:ext cx="1748870" cy="890347"/>
          </a:xfrm>
          <a:custGeom>
            <a:avLst/>
            <a:gdLst/>
            <a:ahLst/>
            <a:cxnLst/>
            <a:rect l="l" t="t" r="r" b="b"/>
            <a:pathLst>
              <a:path w="89035" h="44484" extrusionOk="0">
                <a:moveTo>
                  <a:pt x="44518" y="1"/>
                </a:moveTo>
                <a:lnTo>
                  <a:pt x="1" y="44484"/>
                </a:lnTo>
                <a:lnTo>
                  <a:pt x="24365" y="44484"/>
                </a:lnTo>
                <a:lnTo>
                  <a:pt x="44518" y="24298"/>
                </a:lnTo>
                <a:lnTo>
                  <a:pt x="64671" y="44484"/>
                </a:lnTo>
                <a:lnTo>
                  <a:pt x="89035" y="44484"/>
                </a:lnTo>
                <a:lnTo>
                  <a:pt x="445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7"/>
          <p:cNvSpPr/>
          <p:nvPr/>
        </p:nvSpPr>
        <p:spPr>
          <a:xfrm>
            <a:off x="1270301" y="2610409"/>
            <a:ext cx="482081" cy="482081"/>
          </a:xfrm>
          <a:custGeom>
            <a:avLst/>
            <a:gdLst/>
            <a:ahLst/>
            <a:cxnLst/>
            <a:rect l="l" t="t" r="r" b="b"/>
            <a:pathLst>
              <a:path w="26069" h="26069" extrusionOk="0">
                <a:moveTo>
                  <a:pt x="13035" y="0"/>
                </a:moveTo>
                <a:cubicBezTo>
                  <a:pt x="5816" y="0"/>
                  <a:pt x="1" y="5849"/>
                  <a:pt x="1" y="13034"/>
                </a:cubicBezTo>
                <a:cubicBezTo>
                  <a:pt x="1" y="20253"/>
                  <a:pt x="5816" y="26068"/>
                  <a:pt x="13035" y="26068"/>
                </a:cubicBezTo>
                <a:cubicBezTo>
                  <a:pt x="20220" y="26068"/>
                  <a:pt x="26069" y="20253"/>
                  <a:pt x="26069" y="13034"/>
                </a:cubicBezTo>
                <a:cubicBezTo>
                  <a:pt x="26069" y="5849"/>
                  <a:pt x="20220" y="0"/>
                  <a:pt x="130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Project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I’m working on my graduation project.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1572" y="1662582"/>
            <a:ext cx="2456402" cy="123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06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Secret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My brother and I we share a secret.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5990" y="1588383"/>
            <a:ext cx="1592592" cy="131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677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Terrible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He treated his wife in a terrible way.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2222" y="1527395"/>
            <a:ext cx="1709390" cy="145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34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Worse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Today, the weather is worse then yesterday.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7437" y="1541369"/>
            <a:ext cx="1880520" cy="144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070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Among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There is one red box among the green ones.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911" y="1669500"/>
            <a:ext cx="2022924" cy="121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93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Chart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We showed the results in chart.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2333" y="1661117"/>
            <a:ext cx="1989168" cy="132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353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1079500"/>
            <a:ext cx="56642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685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Clarify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The teacher tried to clarify the solution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3527" y="1480633"/>
            <a:ext cx="2034266" cy="11690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Negotiate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0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We will have a meeting to negotiate the contract.</a:t>
            </a:r>
            <a:endParaRPr sz="40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0955" y="1583425"/>
            <a:ext cx="1901536" cy="120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01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 smtClean="0">
                <a:latin typeface="+mn-lt"/>
              </a:rPr>
              <a:t>Verify</a:t>
            </a:r>
            <a:endParaRPr sz="66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The police has asked to verify our IDs.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066" y="1616571"/>
            <a:ext cx="1924379" cy="11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511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Adven</a:t>
            </a:r>
            <a:r>
              <a:rPr lang="en-US" sz="6000" dirty="0" smtClean="0">
                <a:latin typeface="+mn-lt"/>
              </a:rPr>
              <a:t>ture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Hiking the mountains was a great adventure.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6502" y="1586459"/>
            <a:ext cx="2260830" cy="152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023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Approach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The train approached the main line.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1805" y="1600199"/>
            <a:ext cx="1996404" cy="129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366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Carefully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Please drive carefully.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147" y="1526973"/>
            <a:ext cx="2009540" cy="131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245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Experiment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The student did an experiment in chemistry class.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1857" y="1626081"/>
            <a:ext cx="2130119" cy="135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948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322118" y="420791"/>
            <a:ext cx="82296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latin typeface="+mn-lt"/>
              </a:rPr>
              <a:t>Laboratory</a:t>
            </a:r>
            <a:endParaRPr sz="60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187036" y="2982190"/>
            <a:ext cx="8499763" cy="156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9225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</a:pP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My brother wor</a:t>
            </a:r>
            <a:r>
              <a:rPr lang="en-US" sz="4400" dirty="0" smtClean="0">
                <a:solidFill>
                  <a:schemeClr val="dk1"/>
                </a:solidFill>
                <a:latin typeface="Arial" panose="020B0604020202020204" pitchFamily="34" charset="0"/>
                <a:ea typeface="Rajdhani Medium"/>
                <a:cs typeface="Arial" panose="020B0604020202020204" pitchFamily="34" charset="0"/>
                <a:sym typeface="Rajdhani Medium"/>
              </a:rPr>
              <a:t>ks in a laboratory.</a:t>
            </a:r>
            <a:endParaRPr sz="4400" dirty="0">
              <a:solidFill>
                <a:schemeClr val="dk1"/>
              </a:solidFill>
              <a:latin typeface="Arial" panose="020B0604020202020204" pitchFamily="34" charset="0"/>
              <a:ea typeface="Rajdhani Medium"/>
              <a:cs typeface="Arial" panose="020B0604020202020204" pitchFamily="34" charset="0"/>
              <a:sym typeface="Rajdhani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518" y="1594908"/>
            <a:ext cx="2522798" cy="138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665330"/>
      </p:ext>
    </p:extLst>
  </p:cSld>
  <p:clrMapOvr>
    <a:masterClrMapping/>
  </p:clrMapOvr>
</p:sld>
</file>

<file path=ppt/theme/theme1.xml><?xml version="1.0" encoding="utf-8"?>
<a:theme xmlns:a="http://schemas.openxmlformats.org/drawingml/2006/main" name="Accounting &amp; Finance Major for College Infographics by Slidesgo">
  <a:themeElements>
    <a:clrScheme name="Simple Light">
      <a:dk1>
        <a:srgbClr val="000000"/>
      </a:dk1>
      <a:lt1>
        <a:srgbClr val="E8E8E8"/>
      </a:lt1>
      <a:dk2>
        <a:srgbClr val="FFFFFF"/>
      </a:dk2>
      <a:lt2>
        <a:srgbClr val="8AB6D6"/>
      </a:lt2>
      <a:accent1>
        <a:srgbClr val="009094"/>
      </a:accent1>
      <a:accent2>
        <a:srgbClr val="153B56"/>
      </a:accent2>
      <a:accent3>
        <a:srgbClr val="FED049"/>
      </a:accent3>
      <a:accent4>
        <a:srgbClr val="FFA747"/>
      </a:accent4>
      <a:accent5>
        <a:srgbClr val="D02E4E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137</Words>
  <Application>Microsoft Office PowerPoint</Application>
  <PresentationFormat>On-screen Show (16:9)</PresentationFormat>
  <Paragraphs>30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DecoType Naskh</vt:lpstr>
      <vt:lpstr>Rajdhani Medium</vt:lpstr>
      <vt:lpstr>Lexend Deca</vt:lpstr>
      <vt:lpstr>Rajdhani</vt:lpstr>
      <vt:lpstr>Arial</vt:lpstr>
      <vt:lpstr>Proxima Nova Semibold</vt:lpstr>
      <vt:lpstr>Verdana</vt:lpstr>
      <vt:lpstr>Accounting &amp; Finance Major for College Infographics by Slidesgo</vt:lpstr>
      <vt:lpstr>سلسلة 3000 كلمة شائعة في اللغة الانكليزية مع مثال </vt:lpstr>
      <vt:lpstr>Clarify</vt:lpstr>
      <vt:lpstr>Negotiate</vt:lpstr>
      <vt:lpstr>Verify</vt:lpstr>
      <vt:lpstr>Adventure</vt:lpstr>
      <vt:lpstr>Approach</vt:lpstr>
      <vt:lpstr>Carefully</vt:lpstr>
      <vt:lpstr>Experiment</vt:lpstr>
      <vt:lpstr>Laboratory</vt:lpstr>
      <vt:lpstr>Project</vt:lpstr>
      <vt:lpstr>Secret</vt:lpstr>
      <vt:lpstr>Terrible</vt:lpstr>
      <vt:lpstr>Worse</vt:lpstr>
      <vt:lpstr>Among</vt:lpstr>
      <vt:lpstr>Chart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سلسلة 3000 كلمة شائعة في اللغة الانكليزية مع مثال</dc:title>
  <dc:creator>Hadeer</dc:creator>
  <cp:lastModifiedBy>admin</cp:lastModifiedBy>
  <cp:revision>14</cp:revision>
  <dcterms:modified xsi:type="dcterms:W3CDTF">2021-10-24T14:13:07Z</dcterms:modified>
</cp:coreProperties>
</file>